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C1FD6BB-66E9-4499-821C-10058DF0C8D7}" type="datetimeFigureOut">
              <a:rPr lang="en-US" smtClean="0"/>
              <a:t>5/7/2015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8B6753A-F3A4-49F2-BAE5-60E3DDA583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l’inversion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6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mots </a:t>
            </a:r>
            <a:r>
              <a:rPr lang="en-US" dirty="0" err="1" smtClean="0"/>
              <a:t>interrogatifs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2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r>
              <a:rPr lang="en-US" dirty="0" smtClean="0"/>
              <a:t> – </a:t>
            </a:r>
            <a:r>
              <a:rPr lang="en-US" u="sng" dirty="0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9416"/>
            <a:ext cx="7848600" cy="484632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Quand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Le temps/</a:t>
            </a:r>
            <a:r>
              <a:rPr lang="en-US" dirty="0" err="1" smtClean="0"/>
              <a:t>l’heure</a:t>
            </a:r>
            <a:r>
              <a:rPr lang="en-US" dirty="0" smtClean="0"/>
              <a:t>/le jour/</a:t>
            </a:r>
            <a:r>
              <a:rPr lang="en-US" dirty="0" err="1" smtClean="0"/>
              <a:t>l’année</a:t>
            </a:r>
            <a:r>
              <a:rPr lang="en-US" dirty="0" smtClean="0"/>
              <a:t>, etc.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Où</a:t>
            </a:r>
            <a:r>
              <a:rPr lang="en-US" dirty="0" smtClean="0"/>
              <a:t>?	</a:t>
            </a:r>
          </a:p>
          <a:p>
            <a:pPr lvl="1"/>
            <a:r>
              <a:rPr lang="en-US" dirty="0" smtClean="0"/>
              <a:t>Un lieu/un </a:t>
            </a:r>
            <a:r>
              <a:rPr lang="en-US" dirty="0" err="1" smtClean="0"/>
              <a:t>endroit</a:t>
            </a:r>
            <a:r>
              <a:rPr lang="en-US" dirty="0" smtClean="0"/>
              <a:t>/</a:t>
            </a:r>
            <a:r>
              <a:rPr lang="en-US" dirty="0" err="1" smtClean="0"/>
              <a:t>une</a:t>
            </a:r>
            <a:r>
              <a:rPr lang="en-US" dirty="0" smtClean="0"/>
              <a:t> place/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/</a:t>
            </a:r>
            <a:r>
              <a:rPr lang="en-US" dirty="0" err="1" smtClean="0"/>
              <a:t>une</a:t>
            </a:r>
            <a:r>
              <a:rPr lang="en-US" dirty="0" smtClean="0"/>
              <a:t> province, etc.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Qui?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Pourquoi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La raison/la cause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Comment?</a:t>
            </a:r>
          </a:p>
          <a:p>
            <a:pPr lvl="1"/>
            <a:r>
              <a:rPr lang="en-US" dirty="0" smtClean="0"/>
              <a:t>Le mode/la </a:t>
            </a:r>
            <a:r>
              <a:rPr lang="en-US" dirty="0" err="1" smtClean="0"/>
              <a:t>manière</a:t>
            </a:r>
            <a:r>
              <a:rPr lang="en-US" dirty="0" smtClean="0"/>
              <a:t>/la </a:t>
            </a:r>
            <a:r>
              <a:rPr lang="en-US" dirty="0" err="1" smtClean="0"/>
              <a:t>façon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Combien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quantité</a:t>
            </a:r>
            <a:r>
              <a:rPr lang="en-US" dirty="0" smtClean="0"/>
              <a:t>/un </a:t>
            </a:r>
            <a:r>
              <a:rPr lang="en-US" dirty="0" err="1" smtClean="0"/>
              <a:t>numéro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41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Quoi?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chose, </a:t>
            </a:r>
            <a:r>
              <a:rPr lang="en-US" dirty="0" err="1" smtClean="0"/>
              <a:t>toujours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avec les </a:t>
            </a:r>
            <a:r>
              <a:rPr lang="en-US" dirty="0" err="1" smtClean="0"/>
              <a:t>prépositions</a:t>
            </a:r>
            <a:r>
              <a:rPr lang="en-US" dirty="0" smtClean="0"/>
              <a:t> </a:t>
            </a:r>
            <a:r>
              <a:rPr lang="en-US" i="1" u="sng" dirty="0" smtClean="0"/>
              <a:t>à/de/avec</a:t>
            </a: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Que</a:t>
            </a:r>
            <a:r>
              <a:rPr lang="en-US" dirty="0" smtClean="0"/>
              <a:t>/</a:t>
            </a: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chose, </a:t>
            </a:r>
            <a:r>
              <a:rPr lang="en-US" dirty="0" err="1" smtClean="0"/>
              <a:t>utilisé</a:t>
            </a:r>
            <a:r>
              <a:rPr lang="en-US" dirty="0" smtClean="0"/>
              <a:t> avec </a:t>
            </a:r>
            <a:r>
              <a:rPr lang="en-US" i="1" u="sng" dirty="0" err="1" smtClean="0"/>
              <a:t>est-ce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que</a:t>
            </a:r>
            <a:endParaRPr lang="en-US" u="sng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/</a:t>
            </a:r>
            <a:r>
              <a:rPr lang="en-US" dirty="0" err="1" smtClean="0"/>
              <a:t>Quelle</a:t>
            </a:r>
            <a:r>
              <a:rPr lang="en-US" dirty="0" smtClean="0"/>
              <a:t>/</a:t>
            </a:r>
            <a:r>
              <a:rPr lang="en-US" dirty="0" err="1" smtClean="0"/>
              <a:t>Quels</a:t>
            </a:r>
            <a:r>
              <a:rPr lang="en-US" dirty="0" smtClean="0"/>
              <a:t>/</a:t>
            </a:r>
            <a:r>
              <a:rPr lang="en-US" dirty="0" err="1" smtClean="0"/>
              <a:t>Quelles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sélection</a:t>
            </a:r>
            <a:r>
              <a:rPr lang="en-US" dirty="0" smtClean="0"/>
              <a:t>/un </a:t>
            </a:r>
            <a:r>
              <a:rPr lang="en-US" dirty="0" err="1" smtClean="0"/>
              <a:t>choix</a:t>
            </a:r>
            <a:r>
              <a:rPr lang="en-US" dirty="0" smtClean="0"/>
              <a:t> </a:t>
            </a:r>
            <a:r>
              <a:rPr lang="en-US" dirty="0" err="1" smtClean="0"/>
              <a:t>p.e.</a:t>
            </a:r>
            <a:r>
              <a:rPr lang="en-US" dirty="0" smtClean="0"/>
              <a:t>: un </a:t>
            </a:r>
            <a:r>
              <a:rPr lang="en-US" dirty="0" err="1" smtClean="0"/>
              <a:t>numéro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émission</a:t>
            </a:r>
            <a:r>
              <a:rPr lang="en-US" dirty="0" smtClean="0"/>
              <a:t> favorite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b="1" i="1" dirty="0" err="1" smtClean="0"/>
              <a:t>oui</a:t>
            </a:r>
            <a:r>
              <a:rPr lang="en-US" b="1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b="1" i="1" dirty="0" smtClean="0"/>
              <a:t>non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87402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Activité</a:t>
            </a:r>
            <a:r>
              <a:rPr lang="en-US" dirty="0" smtClean="0"/>
              <a:t> – </a:t>
            </a:r>
            <a:r>
              <a:rPr lang="en-US" dirty="0" err="1" smtClean="0"/>
              <a:t>associez</a:t>
            </a:r>
            <a:r>
              <a:rPr lang="en-US" dirty="0" smtClean="0"/>
              <a:t> les questions avec les </a:t>
            </a:r>
            <a:r>
              <a:rPr lang="en-US" dirty="0" err="1" smtClean="0"/>
              <a:t>réponses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352044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dirty="0" err="1" smtClean="0"/>
              <a:t>partir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préférez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loi</a:t>
            </a:r>
            <a:r>
              <a:rPr lang="en-US" dirty="0" smtClean="0"/>
              <a:t> </a:t>
            </a:r>
            <a:r>
              <a:rPr lang="en-US" i="1" dirty="0" smtClean="0"/>
              <a:t>(law)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Avec quoi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fait du </a:t>
            </a:r>
            <a:r>
              <a:rPr lang="en-US" dirty="0" err="1" smtClean="0"/>
              <a:t>vélo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chapitres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lus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2044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Il fait du </a:t>
            </a:r>
            <a:r>
              <a:rPr lang="en-US" dirty="0" err="1" smtClean="0"/>
              <a:t>vélo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bicyclette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les </a:t>
            </a:r>
            <a:r>
              <a:rPr lang="en-US" dirty="0" err="1" smtClean="0"/>
              <a:t>chapitres</a:t>
            </a:r>
            <a:r>
              <a:rPr lang="en-US" dirty="0" smtClean="0"/>
              <a:t> 2 et 3.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partir</a:t>
            </a:r>
            <a:r>
              <a:rPr lang="en-US" dirty="0" smtClean="0"/>
              <a:t> à </a:t>
            </a:r>
            <a:r>
              <a:rPr lang="en-US" dirty="0" err="1" smtClean="0"/>
              <a:t>neuf</a:t>
            </a:r>
            <a:r>
              <a:rPr lang="en-US" dirty="0" smtClean="0"/>
              <a:t> </a:t>
            </a:r>
            <a:r>
              <a:rPr lang="en-US" dirty="0" err="1" smtClean="0"/>
              <a:t>heures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la </a:t>
            </a:r>
            <a:r>
              <a:rPr lang="en-US" dirty="0" err="1" smtClean="0"/>
              <a:t>préfère</a:t>
            </a:r>
            <a:r>
              <a:rPr lang="en-US" dirty="0" smtClean="0"/>
              <a:t>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plus </a:t>
            </a:r>
            <a:r>
              <a:rPr lang="en-US" dirty="0" err="1" smtClean="0"/>
              <a:t>juste</a:t>
            </a:r>
            <a:r>
              <a:rPr lang="en-US" dirty="0" smtClean="0"/>
              <a:t> </a:t>
            </a:r>
            <a:r>
              <a:rPr lang="en-US" dirty="0" err="1" smtClean="0"/>
              <a:t>envers</a:t>
            </a:r>
            <a:r>
              <a:rPr lang="en-US" dirty="0" smtClean="0"/>
              <a:t> </a:t>
            </a:r>
            <a:r>
              <a:rPr lang="en-US" i="1" dirty="0" smtClean="0"/>
              <a:t>(towards)</a:t>
            </a:r>
            <a:r>
              <a:rPr lang="en-US" dirty="0" smtClean="0"/>
              <a:t> les </a:t>
            </a:r>
            <a:r>
              <a:rPr lang="en-US" dirty="0" err="1" smtClean="0"/>
              <a:t>animaux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acheter</a:t>
            </a:r>
            <a:r>
              <a:rPr lang="en-US" dirty="0" smtClean="0"/>
              <a:t> un animal </a:t>
            </a:r>
            <a:r>
              <a:rPr lang="en-US" dirty="0" err="1" smtClean="0"/>
              <a:t>domestique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 en </a:t>
            </a:r>
            <a:r>
              <a:rPr lang="en-US" dirty="0" err="1" smtClean="0"/>
              <a:t>avion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93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Exemples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Parlez-vous</a:t>
            </a:r>
            <a:r>
              <a:rPr lang="en-US" dirty="0" smtClean="0"/>
              <a:t> </a:t>
            </a:r>
            <a:r>
              <a:rPr lang="en-US" dirty="0" err="1" smtClean="0"/>
              <a:t>français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Étudies-tu</a:t>
            </a:r>
            <a:r>
              <a:rPr lang="en-US" dirty="0" smtClean="0"/>
              <a:t> les </a:t>
            </a:r>
            <a:r>
              <a:rPr lang="en-US" dirty="0" err="1" smtClean="0"/>
              <a:t>maths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est-elle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avez-vous</a:t>
            </a:r>
            <a:r>
              <a:rPr lang="en-US" dirty="0" smtClean="0"/>
              <a:t> </a:t>
            </a:r>
            <a:r>
              <a:rPr lang="en-US" dirty="0" err="1" smtClean="0"/>
              <a:t>voyagé</a:t>
            </a:r>
            <a:r>
              <a:rPr lang="en-US" dirty="0" smtClean="0"/>
              <a:t> en France?</a:t>
            </a:r>
          </a:p>
          <a:p>
            <a:pPr lvl="1"/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joue</a:t>
            </a:r>
            <a:r>
              <a:rPr lang="en-US" dirty="0" smtClean="0"/>
              <a:t>-t-</a:t>
            </a:r>
            <a:r>
              <a:rPr lang="en-US" dirty="0" err="1" smtClean="0"/>
              <a:t>il</a:t>
            </a:r>
            <a:r>
              <a:rPr lang="en-US" dirty="0" smtClean="0"/>
              <a:t> un match avec </a:t>
            </a:r>
            <a:r>
              <a:rPr lang="en-US" dirty="0" err="1" smtClean="0"/>
              <a:t>moi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Le </a:t>
            </a:r>
            <a:r>
              <a:rPr lang="en-US" dirty="0" err="1" smtClean="0"/>
              <a:t>directeur</a:t>
            </a:r>
            <a:r>
              <a:rPr lang="en-US" dirty="0" smtClean="0"/>
              <a:t>, 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commis</a:t>
            </a:r>
            <a:r>
              <a:rPr lang="en-US" dirty="0" smtClean="0"/>
              <a:t> le crime?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remarquez-vous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Il y a </a:t>
            </a:r>
            <a:r>
              <a:rPr lang="en-US" b="1" u="sng" dirty="0" smtClean="0"/>
              <a:t>un trait </a:t>
            </a:r>
            <a:r>
              <a:rPr lang="en-US" b="1" u="sng" dirty="0" err="1" smtClean="0"/>
              <a:t>d’union</a:t>
            </a:r>
            <a:r>
              <a:rPr lang="en-US" b="1" u="sng" smtClean="0"/>
              <a:t> ( – )</a:t>
            </a:r>
            <a:r>
              <a:rPr lang="en-US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Le </a:t>
            </a:r>
            <a:r>
              <a:rPr lang="en-US" dirty="0" err="1" smtClean="0"/>
              <a:t>pronom</a:t>
            </a:r>
            <a:r>
              <a:rPr lang="en-US" dirty="0" smtClean="0"/>
              <a:t> et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b="1" u="sng" dirty="0" err="1" smtClean="0"/>
              <a:t>l’ordre</a:t>
            </a:r>
            <a:r>
              <a:rPr lang="en-US" b="1" u="sng" dirty="0" smtClean="0"/>
              <a:t> inverse</a:t>
            </a:r>
            <a:r>
              <a:rPr lang="en-US" b="1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 err="1" smtClean="0"/>
              <a:t>ajoute</a:t>
            </a:r>
            <a:r>
              <a:rPr lang="en-US" dirty="0" smtClean="0"/>
              <a:t> un </a:t>
            </a:r>
            <a:r>
              <a:rPr lang="en-US" b="1" i="1" dirty="0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devant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finit</a:t>
            </a:r>
            <a:r>
              <a:rPr lang="en-US" dirty="0" smtClean="0"/>
              <a:t> par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voyelle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88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9416"/>
            <a:ext cx="76962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dirty="0" err="1" smtClean="0"/>
              <a:t>l’inversion</a:t>
            </a:r>
            <a:r>
              <a:rPr lang="en-US" dirty="0" smtClean="0"/>
              <a:t> pour </a:t>
            </a:r>
            <a:r>
              <a:rPr lang="en-US" dirty="0" err="1" smtClean="0"/>
              <a:t>créer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question plus </a:t>
            </a:r>
            <a:r>
              <a:rPr lang="en-US" dirty="0" err="1" smtClean="0"/>
              <a:t>courte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err="1" smtClean="0"/>
              <a:t>l’inversion</a:t>
            </a:r>
            <a:r>
              <a:rPr lang="en-US" dirty="0" smtClean="0"/>
              <a:t> </a:t>
            </a:r>
            <a:r>
              <a:rPr lang="en-US" u="sng" dirty="0" smtClean="0"/>
              <a:t>SEULEMENT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on a un </a:t>
            </a:r>
            <a:r>
              <a:rPr lang="en-US" dirty="0" err="1" smtClean="0"/>
              <a:t>pronom</a:t>
            </a:r>
            <a:r>
              <a:rPr lang="en-US" dirty="0" smtClean="0"/>
              <a:t> (je/</a:t>
            </a:r>
            <a:r>
              <a:rPr lang="en-US" dirty="0" err="1" smtClean="0"/>
              <a:t>tu</a:t>
            </a:r>
            <a:r>
              <a:rPr lang="en-US" dirty="0" smtClean="0"/>
              <a:t>/</a:t>
            </a:r>
            <a:r>
              <a:rPr lang="en-US" dirty="0" err="1" smtClean="0"/>
              <a:t>il</a:t>
            </a:r>
            <a:r>
              <a:rPr lang="en-US" dirty="0" smtClean="0"/>
              <a:t>/</a:t>
            </a:r>
            <a:r>
              <a:rPr lang="en-US" dirty="0" err="1" smtClean="0"/>
              <a:t>elle</a:t>
            </a:r>
            <a:r>
              <a:rPr lang="en-US" dirty="0" smtClean="0"/>
              <a:t>/nous/</a:t>
            </a:r>
            <a:r>
              <a:rPr lang="en-US" dirty="0" err="1" smtClean="0"/>
              <a:t>vous</a:t>
            </a:r>
            <a:r>
              <a:rPr lang="en-US" dirty="0" smtClean="0"/>
              <a:t>/</a:t>
            </a:r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formule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(MI) 	+	V	-	S	+	RDP?</a:t>
            </a:r>
          </a:p>
          <a:p>
            <a:endParaRPr lang="en-US" dirty="0"/>
          </a:p>
          <a:p>
            <a:r>
              <a:rPr lang="en-US" dirty="0" smtClean="0"/>
              <a:t>Ex 1: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travaillez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travaillez-vous</a:t>
            </a:r>
            <a:r>
              <a:rPr lang="en-US" dirty="0" smtClean="0"/>
              <a:t>?</a:t>
            </a:r>
          </a:p>
          <a:p>
            <a:r>
              <a:rPr lang="en-US" dirty="0" smtClean="0"/>
              <a:t>Ex 2: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organises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fête?</a:t>
            </a:r>
          </a:p>
          <a:p>
            <a:pPr lvl="1"/>
            <a:r>
              <a:rPr lang="en-US" dirty="0" err="1" smtClean="0"/>
              <a:t>Organises-tu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18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75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75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– </a:t>
            </a:r>
            <a:r>
              <a:rPr lang="en-US" u="sng" dirty="0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772400" cy="484632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FAIS ATTENTION aux questions qui </a:t>
            </a:r>
            <a:r>
              <a:rPr lang="en-US" dirty="0" err="1" smtClean="0"/>
              <a:t>utilisent</a:t>
            </a:r>
            <a:r>
              <a:rPr lang="en-US" dirty="0" smtClean="0"/>
              <a:t> </a:t>
            </a:r>
            <a:r>
              <a:rPr lang="en-US" b="1" i="1" dirty="0" err="1" smtClean="0"/>
              <a:t>il</a:t>
            </a:r>
            <a:r>
              <a:rPr lang="en-US" b="1" i="1" dirty="0" smtClean="0"/>
              <a:t>/</a:t>
            </a:r>
            <a:r>
              <a:rPr lang="en-US" b="1" i="1" dirty="0" err="1" smtClean="0"/>
              <a:t>elle</a:t>
            </a:r>
            <a:r>
              <a:rPr lang="en-US" b="1" dirty="0" smtClean="0"/>
              <a:t>!!</a:t>
            </a:r>
          </a:p>
          <a:p>
            <a:endParaRPr lang="en-US" b="1" dirty="0"/>
          </a:p>
          <a:p>
            <a:r>
              <a:rPr lang="en-US" dirty="0" smtClean="0"/>
              <a:t>Ex 3: </a:t>
            </a: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b="1" u="sng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chantent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chantent-ils</a:t>
            </a:r>
            <a:r>
              <a:rPr lang="en-US" dirty="0" smtClean="0"/>
              <a:t>?</a:t>
            </a:r>
          </a:p>
          <a:p>
            <a:r>
              <a:rPr lang="en-US" b="1" u="sng" dirty="0" smtClean="0"/>
              <a:t>MAIS</a:t>
            </a:r>
            <a:endParaRPr lang="en-US" dirty="0" smtClean="0"/>
          </a:p>
          <a:p>
            <a:r>
              <a:rPr lang="en-US" dirty="0" smtClean="0"/>
              <a:t>Ex 4: Avec qui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b="1" u="sng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Avec qui </a:t>
            </a:r>
            <a:r>
              <a:rPr lang="en-US" dirty="0" err="1" smtClean="0"/>
              <a:t>parle-elle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Avec qui </a:t>
            </a:r>
            <a:r>
              <a:rPr lang="en-US" dirty="0" err="1" smtClean="0"/>
              <a:t>parle</a:t>
            </a:r>
            <a:r>
              <a:rPr lang="en-US" dirty="0" smtClean="0"/>
              <a:t>-</a:t>
            </a:r>
            <a:r>
              <a:rPr lang="en-US" b="1" i="1" u="sng" dirty="0" smtClean="0"/>
              <a:t>t</a:t>
            </a:r>
            <a:r>
              <a:rPr lang="en-US" dirty="0" smtClean="0"/>
              <a:t>-</a:t>
            </a:r>
            <a:r>
              <a:rPr lang="en-US" dirty="0" err="1" smtClean="0"/>
              <a:t>elle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un </a:t>
            </a:r>
            <a:r>
              <a:rPr lang="en-US" b="1" i="1" u="sng" dirty="0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devant</a:t>
            </a:r>
            <a:r>
              <a:rPr lang="en-US" dirty="0" smtClean="0"/>
              <a:t> </a:t>
            </a:r>
            <a:r>
              <a:rPr lang="en-US" b="1" i="1" u="sng" dirty="0" err="1" smtClean="0"/>
              <a:t>il</a:t>
            </a:r>
            <a:r>
              <a:rPr lang="en-US" b="1" i="1" u="sng" dirty="0" smtClean="0"/>
              <a:t>/</a:t>
            </a:r>
            <a:r>
              <a:rPr lang="en-US" b="1" i="1" u="sng" dirty="0" err="1" smtClean="0"/>
              <a:t>elle</a:t>
            </a:r>
            <a:r>
              <a:rPr lang="en-US" dirty="0" smtClean="0"/>
              <a:t> pour </a:t>
            </a:r>
            <a:r>
              <a:rPr lang="en-US" dirty="0" err="1" smtClean="0"/>
              <a:t>faciliter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prononciation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u="sng" dirty="0" err="1" smtClean="0"/>
              <a:t>finit</a:t>
            </a:r>
            <a:r>
              <a:rPr lang="en-US" u="sng" dirty="0" smtClean="0"/>
              <a:t> par </a:t>
            </a:r>
            <a:r>
              <a:rPr lang="en-US" u="sng" dirty="0" err="1" smtClean="0"/>
              <a:t>une</a:t>
            </a:r>
            <a:r>
              <a:rPr lang="en-US" u="sng" dirty="0" smtClean="0"/>
              <a:t> </a:t>
            </a:r>
            <a:r>
              <a:rPr lang="en-US" u="sng" dirty="0" err="1" smtClean="0"/>
              <a:t>voyelle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658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348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Les mots interrogatifs</vt:lpstr>
      <vt:lpstr>Quels sont les mots interrogatifs?</vt:lpstr>
      <vt:lpstr>Les mots interrogatifs – COPIEZ!</vt:lpstr>
      <vt:lpstr>Les mots interrogatifs – copiez!</vt:lpstr>
      <vt:lpstr>Activité – associez les questions avec les réponses</vt:lpstr>
      <vt:lpstr>L’inversion</vt:lpstr>
      <vt:lpstr>L’inversion</vt:lpstr>
      <vt:lpstr>L’inversion – Copiez!</vt:lpstr>
      <vt:lpstr>L’inversion – COPIEZ!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mots interrogatifs</dc:title>
  <dc:creator>Biega, Sarah</dc:creator>
  <cp:lastModifiedBy>Biega, Sarah</cp:lastModifiedBy>
  <cp:revision>1</cp:revision>
  <dcterms:created xsi:type="dcterms:W3CDTF">2015-05-07T15:51:11Z</dcterms:created>
  <dcterms:modified xsi:type="dcterms:W3CDTF">2015-05-07T15:51:43Z</dcterms:modified>
</cp:coreProperties>
</file>